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9" r:id="rId7"/>
    <p:sldId id="262" r:id="rId8"/>
    <p:sldId id="268" r:id="rId9"/>
    <p:sldId id="263" r:id="rId10"/>
    <p:sldId id="264" r:id="rId11"/>
    <p:sldId id="265" r:id="rId12"/>
    <p:sldId id="267" r:id="rId13"/>
    <p:sldId id="26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60F66-7212-4612-B8FD-9B920C691A65}" v="147" dt="2021-04-07T06:24:23.865"/>
    <p1510:client id="{391BB6B3-B9EB-4365-81DF-BD1394A32C31}" v="451" dt="2021-03-30T09:32:48.6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95" d="100"/>
          <a:sy n="95" d="100"/>
        </p:scale>
        <p:origin x="1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329559-93C2-4F2F-A26C-890D3C4A4C2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cs-CZ"/>
        </a:p>
      </dgm:t>
    </dgm:pt>
    <dgm:pt modelId="{1EE17C1B-3149-491B-A2D3-F9A545CDAA81}">
      <dgm:prSet phldrT="[Text]" phldr="1"/>
      <dgm:spPr/>
      <dgm:t>
        <a:bodyPr/>
        <a:lstStyle/>
        <a:p>
          <a:endParaRPr lang="cs-CZ"/>
        </a:p>
      </dgm:t>
    </dgm:pt>
    <dgm:pt modelId="{B970CEE1-8DB4-4662-ACB6-983D1581E8A0}" type="parTrans" cxnId="{6C423E36-4A6B-406A-A635-43AB8D41BCFF}">
      <dgm:prSet/>
      <dgm:spPr/>
      <dgm:t>
        <a:bodyPr/>
        <a:lstStyle/>
        <a:p>
          <a:endParaRPr lang="cs-CZ"/>
        </a:p>
      </dgm:t>
    </dgm:pt>
    <dgm:pt modelId="{CB20A803-8EA0-4BE3-9DF6-36A1087BB505}" type="sibTrans" cxnId="{6C423E36-4A6B-406A-A635-43AB8D41BCFF}">
      <dgm:prSet/>
      <dgm:spPr/>
      <dgm:t>
        <a:bodyPr/>
        <a:lstStyle/>
        <a:p>
          <a:endParaRPr lang="cs-CZ"/>
        </a:p>
      </dgm:t>
    </dgm:pt>
    <dgm:pt modelId="{6843DC64-CCAE-426F-9221-9DF7BADA2A27}">
      <dgm:prSet phldrT="[Text]" phldr="1"/>
      <dgm:spPr/>
      <dgm:t>
        <a:bodyPr/>
        <a:lstStyle/>
        <a:p>
          <a:endParaRPr lang="cs-CZ"/>
        </a:p>
      </dgm:t>
    </dgm:pt>
    <dgm:pt modelId="{0CC4E890-F7A4-4426-96FE-04F74A99AA6B}" type="parTrans" cxnId="{E00BAA55-66CF-40C3-A203-137D96C0CD47}">
      <dgm:prSet/>
      <dgm:spPr/>
      <dgm:t>
        <a:bodyPr/>
        <a:lstStyle/>
        <a:p>
          <a:endParaRPr lang="cs-CZ"/>
        </a:p>
      </dgm:t>
    </dgm:pt>
    <dgm:pt modelId="{110C237F-D1CB-4126-82B2-8202B46DD765}" type="sibTrans" cxnId="{E00BAA55-66CF-40C3-A203-137D96C0CD47}">
      <dgm:prSet/>
      <dgm:spPr/>
      <dgm:t>
        <a:bodyPr/>
        <a:lstStyle/>
        <a:p>
          <a:endParaRPr lang="cs-CZ"/>
        </a:p>
      </dgm:t>
    </dgm:pt>
    <dgm:pt modelId="{E6C9016C-5FC6-4479-A1EA-17182416AC8E}">
      <dgm:prSet phldrT="[Text]" phldr="1"/>
      <dgm:spPr/>
      <dgm:t>
        <a:bodyPr/>
        <a:lstStyle/>
        <a:p>
          <a:endParaRPr lang="cs-CZ"/>
        </a:p>
      </dgm:t>
    </dgm:pt>
    <dgm:pt modelId="{56AD520F-C788-413C-B0C2-494166C41F6A}" type="parTrans" cxnId="{4D55DAAE-7306-406E-B29E-25CBC55E7FAC}">
      <dgm:prSet/>
      <dgm:spPr/>
      <dgm:t>
        <a:bodyPr/>
        <a:lstStyle/>
        <a:p>
          <a:endParaRPr lang="cs-CZ"/>
        </a:p>
      </dgm:t>
    </dgm:pt>
    <dgm:pt modelId="{69E63285-3505-480A-B13B-8520EB39C1E0}" type="sibTrans" cxnId="{4D55DAAE-7306-406E-B29E-25CBC55E7FAC}">
      <dgm:prSet/>
      <dgm:spPr/>
      <dgm:t>
        <a:bodyPr/>
        <a:lstStyle/>
        <a:p>
          <a:endParaRPr lang="cs-CZ"/>
        </a:p>
      </dgm:t>
    </dgm:pt>
    <dgm:pt modelId="{D37609F8-F458-4F33-8074-A54CF719161A}">
      <dgm:prSet phldrT="[Text]" phldr="1"/>
      <dgm:spPr/>
      <dgm:t>
        <a:bodyPr/>
        <a:lstStyle/>
        <a:p>
          <a:endParaRPr lang="cs-CZ"/>
        </a:p>
      </dgm:t>
    </dgm:pt>
    <dgm:pt modelId="{F227B086-866B-41F0-8FD7-BFB592C6AAE3}" type="parTrans" cxnId="{077995F3-D93F-426A-A391-13F0CD06923C}">
      <dgm:prSet/>
      <dgm:spPr/>
      <dgm:t>
        <a:bodyPr/>
        <a:lstStyle/>
        <a:p>
          <a:endParaRPr lang="cs-CZ"/>
        </a:p>
      </dgm:t>
    </dgm:pt>
    <dgm:pt modelId="{288BE5F3-B089-4633-91CD-551AEAFD90B3}" type="sibTrans" cxnId="{077995F3-D93F-426A-A391-13F0CD06923C}">
      <dgm:prSet/>
      <dgm:spPr/>
      <dgm:t>
        <a:bodyPr/>
        <a:lstStyle/>
        <a:p>
          <a:endParaRPr lang="cs-CZ"/>
        </a:p>
      </dgm:t>
    </dgm:pt>
    <dgm:pt modelId="{077C4E64-D956-4E3F-9D45-B01F8C417394}">
      <dgm:prSet phldrT="[Text]" phldr="1"/>
      <dgm:spPr/>
      <dgm:t>
        <a:bodyPr/>
        <a:lstStyle/>
        <a:p>
          <a:endParaRPr lang="cs-CZ"/>
        </a:p>
      </dgm:t>
    </dgm:pt>
    <dgm:pt modelId="{BBD380B5-BF4C-4A0D-A232-731BDC4187CD}" type="parTrans" cxnId="{1116996C-7110-45F2-BD8F-AA661ACAAAF3}">
      <dgm:prSet/>
      <dgm:spPr/>
      <dgm:t>
        <a:bodyPr/>
        <a:lstStyle/>
        <a:p>
          <a:endParaRPr lang="cs-CZ"/>
        </a:p>
      </dgm:t>
    </dgm:pt>
    <dgm:pt modelId="{9D562E6E-2C70-4508-B441-9134BEBE87AA}" type="sibTrans" cxnId="{1116996C-7110-45F2-BD8F-AA661ACAAAF3}">
      <dgm:prSet/>
      <dgm:spPr/>
      <dgm:t>
        <a:bodyPr/>
        <a:lstStyle/>
        <a:p>
          <a:endParaRPr lang="cs-CZ"/>
        </a:p>
      </dgm:t>
    </dgm:pt>
    <dgm:pt modelId="{0E52A33D-780D-4437-B176-FDBF4CC81347}" type="pres">
      <dgm:prSet presAssocID="{16329559-93C2-4F2F-A26C-890D3C4A4C21}" presName="diagram" presStyleCnt="0">
        <dgm:presLayoutVars>
          <dgm:dir/>
          <dgm:resizeHandles val="exact"/>
        </dgm:presLayoutVars>
      </dgm:prSet>
      <dgm:spPr/>
    </dgm:pt>
    <dgm:pt modelId="{77D3703B-03AF-41A4-B13B-04DD19B26782}" type="pres">
      <dgm:prSet presAssocID="{1EE17C1B-3149-491B-A2D3-F9A545CDAA81}" presName="node" presStyleLbl="node1" presStyleIdx="0" presStyleCnt="5">
        <dgm:presLayoutVars>
          <dgm:bulletEnabled val="1"/>
        </dgm:presLayoutVars>
      </dgm:prSet>
      <dgm:spPr/>
    </dgm:pt>
    <dgm:pt modelId="{34A192B3-3209-44A3-8713-CAAA7EB02DE5}" type="pres">
      <dgm:prSet presAssocID="{CB20A803-8EA0-4BE3-9DF6-36A1087BB505}" presName="sibTrans" presStyleCnt="0"/>
      <dgm:spPr/>
    </dgm:pt>
    <dgm:pt modelId="{150DA05E-2E5A-4B4E-B062-FB850E45694C}" type="pres">
      <dgm:prSet presAssocID="{6843DC64-CCAE-426F-9221-9DF7BADA2A27}" presName="node" presStyleLbl="node1" presStyleIdx="1" presStyleCnt="5">
        <dgm:presLayoutVars>
          <dgm:bulletEnabled val="1"/>
        </dgm:presLayoutVars>
      </dgm:prSet>
      <dgm:spPr/>
    </dgm:pt>
    <dgm:pt modelId="{7F7B5270-4F80-4C6B-9AAF-B3BF993960F0}" type="pres">
      <dgm:prSet presAssocID="{110C237F-D1CB-4126-82B2-8202B46DD765}" presName="sibTrans" presStyleCnt="0"/>
      <dgm:spPr/>
    </dgm:pt>
    <dgm:pt modelId="{65F94B9E-98AE-48F4-B57E-079CDA79CFFC}" type="pres">
      <dgm:prSet presAssocID="{E6C9016C-5FC6-4479-A1EA-17182416AC8E}" presName="node" presStyleLbl="node1" presStyleIdx="2" presStyleCnt="5">
        <dgm:presLayoutVars>
          <dgm:bulletEnabled val="1"/>
        </dgm:presLayoutVars>
      </dgm:prSet>
      <dgm:spPr/>
    </dgm:pt>
    <dgm:pt modelId="{8915D516-49DC-4633-A49F-F1C27D781350}" type="pres">
      <dgm:prSet presAssocID="{69E63285-3505-480A-B13B-8520EB39C1E0}" presName="sibTrans" presStyleCnt="0"/>
      <dgm:spPr/>
    </dgm:pt>
    <dgm:pt modelId="{D553A226-C4E1-4252-8753-D9A35BB34F85}" type="pres">
      <dgm:prSet presAssocID="{D37609F8-F458-4F33-8074-A54CF719161A}" presName="node" presStyleLbl="node1" presStyleIdx="3" presStyleCnt="5">
        <dgm:presLayoutVars>
          <dgm:bulletEnabled val="1"/>
        </dgm:presLayoutVars>
      </dgm:prSet>
      <dgm:spPr/>
    </dgm:pt>
    <dgm:pt modelId="{0086EB8F-205C-4934-813F-F8D0AD8D8CDE}" type="pres">
      <dgm:prSet presAssocID="{288BE5F3-B089-4633-91CD-551AEAFD90B3}" presName="sibTrans" presStyleCnt="0"/>
      <dgm:spPr/>
    </dgm:pt>
    <dgm:pt modelId="{7BC3F264-07B9-4BAA-9936-39401167BF94}" type="pres">
      <dgm:prSet presAssocID="{077C4E64-D956-4E3F-9D45-B01F8C417394}" presName="node" presStyleLbl="node1" presStyleIdx="4" presStyleCnt="5">
        <dgm:presLayoutVars>
          <dgm:bulletEnabled val="1"/>
        </dgm:presLayoutVars>
      </dgm:prSet>
      <dgm:spPr/>
    </dgm:pt>
  </dgm:ptLst>
  <dgm:cxnLst>
    <dgm:cxn modelId="{C128FA0B-4D94-441A-A4EA-2EF298CBF9C3}" type="presOf" srcId="{D37609F8-F458-4F33-8074-A54CF719161A}" destId="{D553A226-C4E1-4252-8753-D9A35BB34F85}" srcOrd="0" destOrd="0" presId="urn:microsoft.com/office/officeart/2005/8/layout/default"/>
    <dgm:cxn modelId="{6C423E36-4A6B-406A-A635-43AB8D41BCFF}" srcId="{16329559-93C2-4F2F-A26C-890D3C4A4C21}" destId="{1EE17C1B-3149-491B-A2D3-F9A545CDAA81}" srcOrd="0" destOrd="0" parTransId="{B970CEE1-8DB4-4662-ACB6-983D1581E8A0}" sibTransId="{CB20A803-8EA0-4BE3-9DF6-36A1087BB505}"/>
    <dgm:cxn modelId="{1116996C-7110-45F2-BD8F-AA661ACAAAF3}" srcId="{16329559-93C2-4F2F-A26C-890D3C4A4C21}" destId="{077C4E64-D956-4E3F-9D45-B01F8C417394}" srcOrd="4" destOrd="0" parTransId="{BBD380B5-BF4C-4A0D-A232-731BDC4187CD}" sibTransId="{9D562E6E-2C70-4508-B441-9134BEBE87AA}"/>
    <dgm:cxn modelId="{E00BAA55-66CF-40C3-A203-137D96C0CD47}" srcId="{16329559-93C2-4F2F-A26C-890D3C4A4C21}" destId="{6843DC64-CCAE-426F-9221-9DF7BADA2A27}" srcOrd="1" destOrd="0" parTransId="{0CC4E890-F7A4-4426-96FE-04F74A99AA6B}" sibTransId="{110C237F-D1CB-4126-82B2-8202B46DD765}"/>
    <dgm:cxn modelId="{EB1D429B-7E3B-476D-A8EF-A951813A3FA8}" type="presOf" srcId="{6843DC64-CCAE-426F-9221-9DF7BADA2A27}" destId="{150DA05E-2E5A-4B4E-B062-FB850E45694C}" srcOrd="0" destOrd="0" presId="urn:microsoft.com/office/officeart/2005/8/layout/default"/>
    <dgm:cxn modelId="{4D55DAAE-7306-406E-B29E-25CBC55E7FAC}" srcId="{16329559-93C2-4F2F-A26C-890D3C4A4C21}" destId="{E6C9016C-5FC6-4479-A1EA-17182416AC8E}" srcOrd="2" destOrd="0" parTransId="{56AD520F-C788-413C-B0C2-494166C41F6A}" sibTransId="{69E63285-3505-480A-B13B-8520EB39C1E0}"/>
    <dgm:cxn modelId="{3EFF9DB0-16BC-490E-86A1-9FF164DA2D5D}" type="presOf" srcId="{16329559-93C2-4F2F-A26C-890D3C4A4C21}" destId="{0E52A33D-780D-4437-B176-FDBF4CC81347}" srcOrd="0" destOrd="0" presId="urn:microsoft.com/office/officeart/2005/8/layout/default"/>
    <dgm:cxn modelId="{E9BF4ECE-14EA-413B-94CB-AD9EC1A314A4}" type="presOf" srcId="{1EE17C1B-3149-491B-A2D3-F9A545CDAA81}" destId="{77D3703B-03AF-41A4-B13B-04DD19B26782}" srcOrd="0" destOrd="0" presId="urn:microsoft.com/office/officeart/2005/8/layout/default"/>
    <dgm:cxn modelId="{112C49D4-AB27-4CB6-A33E-FF31B14B4991}" type="presOf" srcId="{077C4E64-D956-4E3F-9D45-B01F8C417394}" destId="{7BC3F264-07B9-4BAA-9936-39401167BF94}" srcOrd="0" destOrd="0" presId="urn:microsoft.com/office/officeart/2005/8/layout/default"/>
    <dgm:cxn modelId="{A71066E9-153E-4FDB-841E-9C002212B528}" type="presOf" srcId="{E6C9016C-5FC6-4479-A1EA-17182416AC8E}" destId="{65F94B9E-98AE-48F4-B57E-079CDA79CFFC}" srcOrd="0" destOrd="0" presId="urn:microsoft.com/office/officeart/2005/8/layout/default"/>
    <dgm:cxn modelId="{077995F3-D93F-426A-A391-13F0CD06923C}" srcId="{16329559-93C2-4F2F-A26C-890D3C4A4C21}" destId="{D37609F8-F458-4F33-8074-A54CF719161A}" srcOrd="3" destOrd="0" parTransId="{F227B086-866B-41F0-8FD7-BFB592C6AAE3}" sibTransId="{288BE5F3-B089-4633-91CD-551AEAFD90B3}"/>
    <dgm:cxn modelId="{8CE5B717-C5C4-4B57-8392-B8F366935D39}" type="presParOf" srcId="{0E52A33D-780D-4437-B176-FDBF4CC81347}" destId="{77D3703B-03AF-41A4-B13B-04DD19B26782}" srcOrd="0" destOrd="0" presId="urn:microsoft.com/office/officeart/2005/8/layout/default"/>
    <dgm:cxn modelId="{419D24C3-7124-4A18-908A-9CDD1712413E}" type="presParOf" srcId="{0E52A33D-780D-4437-B176-FDBF4CC81347}" destId="{34A192B3-3209-44A3-8713-CAAA7EB02DE5}" srcOrd="1" destOrd="0" presId="urn:microsoft.com/office/officeart/2005/8/layout/default"/>
    <dgm:cxn modelId="{5012EDC7-E9A5-4E12-BD42-FB2F3027E269}" type="presParOf" srcId="{0E52A33D-780D-4437-B176-FDBF4CC81347}" destId="{150DA05E-2E5A-4B4E-B062-FB850E45694C}" srcOrd="2" destOrd="0" presId="urn:microsoft.com/office/officeart/2005/8/layout/default"/>
    <dgm:cxn modelId="{D4E26015-E8FB-49C5-A114-FF295678EE70}" type="presParOf" srcId="{0E52A33D-780D-4437-B176-FDBF4CC81347}" destId="{7F7B5270-4F80-4C6B-9AAF-B3BF993960F0}" srcOrd="3" destOrd="0" presId="urn:microsoft.com/office/officeart/2005/8/layout/default"/>
    <dgm:cxn modelId="{B677B5A3-BD96-48E6-882E-5BCA61FEE314}" type="presParOf" srcId="{0E52A33D-780D-4437-B176-FDBF4CC81347}" destId="{65F94B9E-98AE-48F4-B57E-079CDA79CFFC}" srcOrd="4" destOrd="0" presId="urn:microsoft.com/office/officeart/2005/8/layout/default"/>
    <dgm:cxn modelId="{AD54EC59-F015-4A58-8056-5D2355D67661}" type="presParOf" srcId="{0E52A33D-780D-4437-B176-FDBF4CC81347}" destId="{8915D516-49DC-4633-A49F-F1C27D781350}" srcOrd="5" destOrd="0" presId="urn:microsoft.com/office/officeart/2005/8/layout/default"/>
    <dgm:cxn modelId="{0017FB6F-1C07-499B-9CF4-7865AAC435BA}" type="presParOf" srcId="{0E52A33D-780D-4437-B176-FDBF4CC81347}" destId="{D553A226-C4E1-4252-8753-D9A35BB34F85}" srcOrd="6" destOrd="0" presId="urn:microsoft.com/office/officeart/2005/8/layout/default"/>
    <dgm:cxn modelId="{6D93017B-E218-451A-A08B-A899DB14E000}" type="presParOf" srcId="{0E52A33D-780D-4437-B176-FDBF4CC81347}" destId="{0086EB8F-205C-4934-813F-F8D0AD8D8CDE}" srcOrd="7" destOrd="0" presId="urn:microsoft.com/office/officeart/2005/8/layout/default"/>
    <dgm:cxn modelId="{E72A2D3A-FB40-4197-B25D-DA7223EE3E1B}" type="presParOf" srcId="{0E52A33D-780D-4437-B176-FDBF4CC81347}" destId="{7BC3F264-07B9-4BAA-9936-39401167BF9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3703B-03AF-41A4-B13B-04DD19B26782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0" y="39687"/>
        <a:ext cx="3286125" cy="1971675"/>
      </dsp:txXfrm>
    </dsp:sp>
    <dsp:sp modelId="{150DA05E-2E5A-4B4E-B062-FB850E45694C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3614737" y="39687"/>
        <a:ext cx="3286125" cy="1971675"/>
      </dsp:txXfrm>
    </dsp:sp>
    <dsp:sp modelId="{65F94B9E-98AE-48F4-B57E-079CDA79CFF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7229475" y="39687"/>
        <a:ext cx="3286125" cy="1971675"/>
      </dsp:txXfrm>
    </dsp:sp>
    <dsp:sp modelId="{D553A226-C4E1-4252-8753-D9A35BB34F85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1807368" y="2339975"/>
        <a:ext cx="3286125" cy="1971675"/>
      </dsp:txXfrm>
    </dsp:sp>
    <dsp:sp modelId="{7BC3F264-07B9-4BAA-9936-39401167BF94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500" kern="1200"/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2213D-F5F4-41DB-810B-3F2D7CD10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A96D7A-B315-4D04-A04F-0F5FB402E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65C9F3-B216-4039-B4F1-1CFE1FFF9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E27A1C-6828-430E-9324-43E13BB4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659EC6-A5A1-4677-B995-10E8E27B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929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DB048-2E70-41A3-88A1-BFCEE7AD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705DB0-1AEA-4CFE-9DF3-B8CE61F6B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9B27A-09A3-4D4B-AED2-265453A6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382DBC-45C0-449B-9242-5555BA5C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0B0525-3C41-433A-B54D-99679012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17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1C8686B-8DE5-4969-A691-847263594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84D9934-9F80-4B22-B46A-03F06A65A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9DE727-0C57-4790-8906-5DA8B13D9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33A0CA-D2D9-4226-89FF-83DF0EDA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825512-2EC9-4B53-A0E3-E23DCBE1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893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F98E2-68B0-4AAE-8BB5-AEF3E8A1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5D25F8-4CD9-46CF-9FBC-A40E79F63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EBD98-13EE-4566-94BD-DCFC9CFF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203FD4-74C4-4EEC-871E-DF9AD1B3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36310D-5882-4806-8A5D-078D8DF1F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200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A48A1-4D55-436D-A50A-A0B35BC1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F4159E-DF03-4562-8C30-E5492771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24666D-A1E7-4A06-BD8A-0DFA6EB35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A521A-B419-44CB-B2BD-4DA42FC1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314EF5-D6E8-4A57-9646-2BC3F62E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41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AC123-9232-444F-B5EC-2516E17A1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97627-EBA7-45B3-9CC6-2341748A5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992EF3-ECFA-4BE2-8593-A8B05FB01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92ADBB2-F18F-4D2D-9764-D9D23F6BA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7107A9-E9EF-4C40-93FA-4EE907E0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CFCED14-3CBB-4A98-A3F2-C6C399CF4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6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9B0CD-0951-431E-B0AA-927E06A5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A913AB9-3A3C-4143-8186-9BCC894F3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F4D1E5-4014-4BAB-9B54-0DFCA0AF9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AC66716-3361-474E-B155-CD6C96596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7E947EE-2192-4951-8184-234797208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A3CBCEC-3C7E-414A-B7AC-DD9F21410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22AA25D-DE0B-4929-B5F0-CA3C654C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093221F-C65E-4D34-A60A-220D22F4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21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7A63C-48E5-475C-B813-51A95248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2A9B33-C67B-465D-A278-5B1207DD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8A37AE3-1E31-4EA5-B676-2C80F9BA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24668E-F14F-44AB-BDB0-A1F21CCA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495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3CA5304-D2A1-4E6C-9F7B-9441C1C8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BBFD34-0798-4B62-9621-E210198C9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075C00-59FA-4D8C-8115-C4F67B3EC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66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71229-81B7-4A6A-A9B3-46DD69B8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62109-7551-4F4E-B0CF-B013E2A15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EA75F3-1B39-4EAC-9651-6E6A6703C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12404C-10F1-4733-B989-ED7B1FF9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6774361-BF76-4482-AA59-87F39135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0DCA69-B3ED-48D4-8E0F-AEDD2698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52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129E1-5CA5-4A5D-B64B-7DEBBBAD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2F052C6-C0FF-40EC-90A0-01C7FBD59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CF9BA0-23B1-4A65-B7ED-778B3C80F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AD7084-6DCD-4557-960F-E3AFFC19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C8EF49-D84A-465C-8872-5961339E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E94F6F-5C24-4329-97B5-7ED39CCA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227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5D7DB90-96E7-4570-A527-DD154A28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A74D6D-F682-45F2-B06A-A0DE604DE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5A6773-6F21-4D88-8A02-A8A0B1698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224F-0CD9-400A-B45C-36FC3F39F83C}" type="datetimeFigureOut">
              <a:rPr lang="cs-CZ" smtClean="0"/>
              <a:t>29.10.2021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7B0288-1D26-403C-8AA7-ABD8079AA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140574-4DFE-4DC5-9122-71B64D1BC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34DE8-FF93-42FE-8B66-21F00D96DA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6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cs/photo/1119894" TargetMode="External"/><Relationship Id="rId3" Type="http://schemas.openxmlformats.org/officeDocument/2006/relationships/hyperlink" Target="https://pxhere.com/cs/photo/1414160" TargetMode="External"/><Relationship Id="rId7" Type="http://schemas.openxmlformats.org/officeDocument/2006/relationships/hyperlink" Target="https://pxhere.com/cs/photo/1052603" TargetMode="External"/><Relationship Id="rId12" Type="http://schemas.openxmlformats.org/officeDocument/2006/relationships/hyperlink" Target="https://1.bp.blogspot.com/-AG7OoJwGKIc/XWC8pjU4puI/AAAAAAAA6tk/1GFOi2gdW64ql4LrTpHwYaQjSCJ5tBnWACLcBGAs/s1600/WhippedCream-1100.jpg" TargetMode="External"/><Relationship Id="rId2" Type="http://schemas.openxmlformats.org/officeDocument/2006/relationships/hyperlink" Target="https://pxhere.com/cs/photo/10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xhere.com/cs/photo/772190" TargetMode="External"/><Relationship Id="rId11" Type="http://schemas.openxmlformats.org/officeDocument/2006/relationships/hyperlink" Target="https://www.crazy-tutorial.com/ja/wp-content/uploads/2018/11/Movers-Man-Carrying-Cardboard-Boxes.jpg" TargetMode="External"/><Relationship Id="rId5" Type="http://schemas.openxmlformats.org/officeDocument/2006/relationships/hyperlink" Target="https://pxhere.com/cs/photo/1086714" TargetMode="External"/><Relationship Id="rId10" Type="http://schemas.openxmlformats.org/officeDocument/2006/relationships/hyperlink" Target="https://cz2.staticac.cz/foto/vyrobky/3685500/3685301.jpg" TargetMode="External"/><Relationship Id="rId4" Type="http://schemas.openxmlformats.org/officeDocument/2006/relationships/hyperlink" Target="https://pxhere.com/cs/photo/1362675" TargetMode="External"/><Relationship Id="rId9" Type="http://schemas.openxmlformats.org/officeDocument/2006/relationships/hyperlink" Target="https://pxhere.com/cs/photo/78528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4A20B-364B-46A4-8AC4-22CFF54B7B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8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Calibri Light"/>
              </a:rPr>
              <a:t>F</a:t>
            </a:r>
            <a:r>
              <a:rPr lang="cs-CZ" sz="8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Calibri Light"/>
              </a:rPr>
              <a:t>O</a:t>
            </a:r>
            <a:r>
              <a:rPr lang="cs-CZ" sz="8800" b="1" dirty="0">
                <a:solidFill>
                  <a:schemeClr val="accent3">
                    <a:lumMod val="40000"/>
                    <a:lumOff val="60000"/>
                  </a:schemeClr>
                </a:solidFill>
                <a:cs typeface="Calibri Light"/>
              </a:rPr>
              <a:t>O</a:t>
            </a:r>
            <a:r>
              <a:rPr lang="cs-CZ" sz="8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 Light"/>
              </a:rPr>
              <a:t>D</a:t>
            </a:r>
            <a:r>
              <a:rPr lang="cs-CZ" sz="8800" b="1" dirty="0">
                <a:cs typeface="Calibri Light"/>
              </a:rPr>
              <a:t> </a:t>
            </a:r>
            <a:r>
              <a:rPr lang="cs-CZ" sz="8800" b="1" dirty="0">
                <a:solidFill>
                  <a:schemeClr val="accent3">
                    <a:lumMod val="20000"/>
                    <a:lumOff val="80000"/>
                  </a:schemeClr>
                </a:solidFill>
                <a:cs typeface="Calibri Light"/>
              </a:rPr>
              <a:t>C</a:t>
            </a:r>
            <a:r>
              <a:rPr lang="cs-CZ" sz="88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Calibri Light"/>
              </a:rPr>
              <a:t>H</a:t>
            </a:r>
            <a:r>
              <a:rPr lang="cs-CZ" sz="88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Calibri Light"/>
              </a:rPr>
              <a:t>A</a:t>
            </a:r>
            <a:r>
              <a:rPr lang="cs-CZ" sz="8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Calibri Light"/>
              </a:rPr>
              <a:t>I</a:t>
            </a:r>
            <a:r>
              <a:rPr lang="cs-CZ" sz="8800" b="1" dirty="0">
                <a:solidFill>
                  <a:schemeClr val="accent2">
                    <a:lumMod val="20000"/>
                    <a:lumOff val="80000"/>
                  </a:schemeClr>
                </a:solidFill>
                <a:cs typeface="Calibri Light"/>
              </a:rPr>
              <a:t>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EDD2A9-FE22-4B28-BAD4-7D3F44BF78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>
                <a:cs typeface="Calibri"/>
              </a:rPr>
              <a:t>By – Silva Menšíková, Tereza Partyšová, Tereza </a:t>
            </a:r>
            <a:r>
              <a:rPr lang="cs-CZ" sz="2800" dirty="0" err="1">
                <a:cs typeface="Calibri"/>
              </a:rPr>
              <a:t>Kedro</a:t>
            </a:r>
            <a:r>
              <a:rPr lang="cs-CZ" sz="2000" dirty="0" err="1">
                <a:cs typeface="Calibri"/>
              </a:rPr>
              <a:t>Ň</a:t>
            </a:r>
            <a:r>
              <a:rPr lang="cs-CZ" sz="2800" dirty="0" err="1">
                <a:cs typeface="Calibri"/>
              </a:rPr>
              <a:t>ová</a:t>
            </a:r>
            <a:r>
              <a:rPr lang="cs-CZ" sz="2800" dirty="0">
                <a:cs typeface="Calibri"/>
              </a:rPr>
              <a:t>, Markéta Lužová, Simona </a:t>
            </a:r>
            <a:r>
              <a:rPr lang="cs-CZ" sz="2800" dirty="0" err="1">
                <a:cs typeface="Calibri"/>
              </a:rPr>
              <a:t>Kaláčová</a:t>
            </a:r>
            <a:endParaRPr lang="cs-CZ" sz="2800" dirty="0">
              <a:cs typeface="Calibri"/>
            </a:endParaRPr>
          </a:p>
        </p:txBody>
      </p:sp>
      <p:pic>
        <p:nvPicPr>
          <p:cNvPr id="4" name="Grafický objekt 4" descr="Hvězdy se souvislou výplní">
            <a:extLst>
              <a:ext uri="{FF2B5EF4-FFF2-40B4-BE49-F238E27FC236}">
                <a16:creationId xmlns:a16="http://schemas.microsoft.com/office/drawing/2014/main" id="{0F3351C6-5818-4D24-89DE-4557D89B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-4320000">
            <a:off x="1447643" y="1133906"/>
            <a:ext cx="1302588" cy="1302588"/>
          </a:xfrm>
          <a:prstGeom prst="rect">
            <a:avLst/>
          </a:prstGeom>
        </p:spPr>
      </p:pic>
      <p:pic>
        <p:nvPicPr>
          <p:cNvPr id="5" name="Grafický objekt 5" descr="Hvězdy se souvislou výplní">
            <a:extLst>
              <a:ext uri="{FF2B5EF4-FFF2-40B4-BE49-F238E27FC236}">
                <a16:creationId xmlns:a16="http://schemas.microsoft.com/office/drawing/2014/main" id="{FDF02DB3-53EC-4051-BBB4-32DB5DA5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60000" flipV="1">
            <a:off x="9947434" y="3927969"/>
            <a:ext cx="1446362" cy="145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3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E416D2-D994-4F7A-8F62-B28B11BE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AAC3DF-87B7-4057-95E1-3BE53574FA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025" r="-1" b="7955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27C166-470E-467E-9E9E-E235EEF3C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24691" y="0"/>
            <a:ext cx="7365784" cy="6858000"/>
          </a:xfrm>
          <a:custGeom>
            <a:avLst/>
            <a:gdLst>
              <a:gd name="connsiteX0" fmla="*/ 5742761 w 7365784"/>
              <a:gd name="connsiteY0" fmla="*/ 0 h 6858000"/>
              <a:gd name="connsiteX1" fmla="*/ 3076369 w 7365784"/>
              <a:gd name="connsiteY1" fmla="*/ 0 h 6858000"/>
              <a:gd name="connsiteX2" fmla="*/ 1949196 w 7365784"/>
              <a:gd name="connsiteY2" fmla="*/ 0 h 6858000"/>
              <a:gd name="connsiteX3" fmla="*/ 1583228 w 7365784"/>
              <a:gd name="connsiteY3" fmla="*/ 0 h 6858000"/>
              <a:gd name="connsiteX4" fmla="*/ 1457787 w 7365784"/>
              <a:gd name="connsiteY4" fmla="*/ 0 h 6858000"/>
              <a:gd name="connsiteX5" fmla="*/ 1445578 w 7365784"/>
              <a:gd name="connsiteY5" fmla="*/ 0 h 6858000"/>
              <a:gd name="connsiteX6" fmla="*/ 571708 w 7365784"/>
              <a:gd name="connsiteY6" fmla="*/ 0 h 6858000"/>
              <a:gd name="connsiteX7" fmla="*/ 237757 w 7365784"/>
              <a:gd name="connsiteY7" fmla="*/ 0 h 6858000"/>
              <a:gd name="connsiteX8" fmla="*/ 205161 w 7365784"/>
              <a:gd name="connsiteY8" fmla="*/ 0 h 6858000"/>
              <a:gd name="connsiteX9" fmla="*/ 0 w 7365784"/>
              <a:gd name="connsiteY9" fmla="*/ 0 h 6858000"/>
              <a:gd name="connsiteX10" fmla="*/ 0 w 7365784"/>
              <a:gd name="connsiteY10" fmla="*/ 6858000 h 6858000"/>
              <a:gd name="connsiteX11" fmla="*/ 205161 w 7365784"/>
              <a:gd name="connsiteY11" fmla="*/ 6858000 h 6858000"/>
              <a:gd name="connsiteX12" fmla="*/ 237757 w 7365784"/>
              <a:gd name="connsiteY12" fmla="*/ 6858000 h 6858000"/>
              <a:gd name="connsiteX13" fmla="*/ 571708 w 7365784"/>
              <a:gd name="connsiteY13" fmla="*/ 6858000 h 6858000"/>
              <a:gd name="connsiteX14" fmla="*/ 1274834 w 7365784"/>
              <a:gd name="connsiteY14" fmla="*/ 6858000 h 6858000"/>
              <a:gd name="connsiteX15" fmla="*/ 1445578 w 7365784"/>
              <a:gd name="connsiteY15" fmla="*/ 6858000 h 6858000"/>
              <a:gd name="connsiteX16" fmla="*/ 1457787 w 7365784"/>
              <a:gd name="connsiteY16" fmla="*/ 6858000 h 6858000"/>
              <a:gd name="connsiteX17" fmla="*/ 1949196 w 7365784"/>
              <a:gd name="connsiteY17" fmla="*/ 6858000 h 6858000"/>
              <a:gd name="connsiteX18" fmla="*/ 3076369 w 7365784"/>
              <a:gd name="connsiteY18" fmla="*/ 6858000 h 6858000"/>
              <a:gd name="connsiteX19" fmla="*/ 4863030 w 7365784"/>
              <a:gd name="connsiteY19" fmla="*/ 6858000 h 6858000"/>
              <a:gd name="connsiteX20" fmla="*/ 4974786 w 7365784"/>
              <a:gd name="connsiteY20" fmla="*/ 6780599 h 6858000"/>
              <a:gd name="connsiteX21" fmla="*/ 5491434 w 7365784"/>
              <a:gd name="connsiteY21" fmla="*/ 6374814 h 6858000"/>
              <a:gd name="connsiteX22" fmla="*/ 7365784 w 7365784"/>
              <a:gd name="connsiteY22" fmla="*/ 3621656 h 6858000"/>
              <a:gd name="connsiteX23" fmla="*/ 5764885 w 736578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5784" h="6858000">
                <a:moveTo>
                  <a:pt x="5742761" y="0"/>
                </a:moveTo>
                <a:lnTo>
                  <a:pt x="3076369" y="0"/>
                </a:lnTo>
                <a:lnTo>
                  <a:pt x="1949196" y="0"/>
                </a:lnTo>
                <a:lnTo>
                  <a:pt x="1583228" y="0"/>
                </a:lnTo>
                <a:lnTo>
                  <a:pt x="1457787" y="0"/>
                </a:lnTo>
                <a:lnTo>
                  <a:pt x="1445578" y="0"/>
                </a:lnTo>
                <a:lnTo>
                  <a:pt x="571708" y="0"/>
                </a:lnTo>
                <a:lnTo>
                  <a:pt x="237757" y="0"/>
                </a:lnTo>
                <a:lnTo>
                  <a:pt x="205161" y="0"/>
                </a:lnTo>
                <a:lnTo>
                  <a:pt x="0" y="0"/>
                </a:lnTo>
                <a:lnTo>
                  <a:pt x="0" y="6858000"/>
                </a:lnTo>
                <a:lnTo>
                  <a:pt x="205161" y="6858000"/>
                </a:lnTo>
                <a:lnTo>
                  <a:pt x="237757" y="6858000"/>
                </a:lnTo>
                <a:lnTo>
                  <a:pt x="571708" y="6858000"/>
                </a:lnTo>
                <a:lnTo>
                  <a:pt x="1274834" y="6858000"/>
                </a:lnTo>
                <a:lnTo>
                  <a:pt x="1445578" y="6858000"/>
                </a:lnTo>
                <a:lnTo>
                  <a:pt x="1457787" y="6858000"/>
                </a:lnTo>
                <a:lnTo>
                  <a:pt x="1949196" y="6858000"/>
                </a:lnTo>
                <a:lnTo>
                  <a:pt x="3076369" y="6858000"/>
                </a:lnTo>
                <a:lnTo>
                  <a:pt x="4863030" y="6858000"/>
                </a:lnTo>
                <a:lnTo>
                  <a:pt x="4974786" y="6780599"/>
                </a:lnTo>
                <a:cubicBezTo>
                  <a:pt x="5148604" y="6653108"/>
                  <a:pt x="5319231" y="6515397"/>
                  <a:pt x="5491434" y="6374814"/>
                </a:cubicBezTo>
                <a:cubicBezTo>
                  <a:pt x="6437059" y="5602839"/>
                  <a:pt x="7365784" y="4969131"/>
                  <a:pt x="7365784" y="3621656"/>
                </a:cubicBezTo>
                <a:cubicBezTo>
                  <a:pt x="7365784" y="2093192"/>
                  <a:pt x="6792048" y="754641"/>
                  <a:pt x="576488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3636C8-1392-483A-8A7A-CA259E80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83671" y="0"/>
            <a:ext cx="7208329" cy="6858000"/>
          </a:xfrm>
          <a:custGeom>
            <a:avLst/>
            <a:gdLst>
              <a:gd name="connsiteX0" fmla="*/ 5585306 w 7208329"/>
              <a:gd name="connsiteY0" fmla="*/ 0 h 6858000"/>
              <a:gd name="connsiteX1" fmla="*/ 2918914 w 7208329"/>
              <a:gd name="connsiteY1" fmla="*/ 0 h 6858000"/>
              <a:gd name="connsiteX2" fmla="*/ 1592911 w 7208329"/>
              <a:gd name="connsiteY2" fmla="*/ 0 h 6858000"/>
              <a:gd name="connsiteX3" fmla="*/ 1425773 w 7208329"/>
              <a:gd name="connsiteY3" fmla="*/ 0 h 6858000"/>
              <a:gd name="connsiteX4" fmla="*/ 1300332 w 7208329"/>
              <a:gd name="connsiteY4" fmla="*/ 0 h 6858000"/>
              <a:gd name="connsiteX5" fmla="*/ 1288123 w 7208329"/>
              <a:gd name="connsiteY5" fmla="*/ 0 h 6858000"/>
              <a:gd name="connsiteX6" fmla="*/ 414253 w 7208329"/>
              <a:gd name="connsiteY6" fmla="*/ 0 h 6858000"/>
              <a:gd name="connsiteX7" fmla="*/ 80302 w 7208329"/>
              <a:gd name="connsiteY7" fmla="*/ 0 h 6858000"/>
              <a:gd name="connsiteX8" fmla="*/ 47706 w 7208329"/>
              <a:gd name="connsiteY8" fmla="*/ 0 h 6858000"/>
              <a:gd name="connsiteX9" fmla="*/ 0 w 7208329"/>
              <a:gd name="connsiteY9" fmla="*/ 0 h 6858000"/>
              <a:gd name="connsiteX10" fmla="*/ 0 w 7208329"/>
              <a:gd name="connsiteY10" fmla="*/ 6858000 h 6858000"/>
              <a:gd name="connsiteX11" fmla="*/ 47706 w 7208329"/>
              <a:gd name="connsiteY11" fmla="*/ 6858000 h 6858000"/>
              <a:gd name="connsiteX12" fmla="*/ 80302 w 7208329"/>
              <a:gd name="connsiteY12" fmla="*/ 6858000 h 6858000"/>
              <a:gd name="connsiteX13" fmla="*/ 414253 w 7208329"/>
              <a:gd name="connsiteY13" fmla="*/ 6858000 h 6858000"/>
              <a:gd name="connsiteX14" fmla="*/ 1117379 w 7208329"/>
              <a:gd name="connsiteY14" fmla="*/ 6858000 h 6858000"/>
              <a:gd name="connsiteX15" fmla="*/ 1288123 w 7208329"/>
              <a:gd name="connsiteY15" fmla="*/ 6858000 h 6858000"/>
              <a:gd name="connsiteX16" fmla="*/ 1300332 w 7208329"/>
              <a:gd name="connsiteY16" fmla="*/ 6858000 h 6858000"/>
              <a:gd name="connsiteX17" fmla="*/ 1592911 w 7208329"/>
              <a:gd name="connsiteY17" fmla="*/ 6858000 h 6858000"/>
              <a:gd name="connsiteX18" fmla="*/ 2918914 w 7208329"/>
              <a:gd name="connsiteY18" fmla="*/ 6858000 h 6858000"/>
              <a:gd name="connsiteX19" fmla="*/ 4705575 w 7208329"/>
              <a:gd name="connsiteY19" fmla="*/ 6858000 h 6858000"/>
              <a:gd name="connsiteX20" fmla="*/ 4817331 w 7208329"/>
              <a:gd name="connsiteY20" fmla="*/ 6780599 h 6858000"/>
              <a:gd name="connsiteX21" fmla="*/ 5333979 w 7208329"/>
              <a:gd name="connsiteY21" fmla="*/ 6374814 h 6858000"/>
              <a:gd name="connsiteX22" fmla="*/ 7208329 w 7208329"/>
              <a:gd name="connsiteY22" fmla="*/ 3621656 h 6858000"/>
              <a:gd name="connsiteX23" fmla="*/ 5607430 w 7208329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08329" h="6858000">
                <a:moveTo>
                  <a:pt x="5585306" y="0"/>
                </a:moveTo>
                <a:lnTo>
                  <a:pt x="2918914" y="0"/>
                </a:lnTo>
                <a:lnTo>
                  <a:pt x="1592911" y="0"/>
                </a:lnTo>
                <a:lnTo>
                  <a:pt x="1425773" y="0"/>
                </a:lnTo>
                <a:lnTo>
                  <a:pt x="1300332" y="0"/>
                </a:lnTo>
                <a:lnTo>
                  <a:pt x="1288123" y="0"/>
                </a:lnTo>
                <a:lnTo>
                  <a:pt x="414253" y="0"/>
                </a:lnTo>
                <a:lnTo>
                  <a:pt x="80302" y="0"/>
                </a:lnTo>
                <a:lnTo>
                  <a:pt x="47706" y="0"/>
                </a:lnTo>
                <a:lnTo>
                  <a:pt x="0" y="0"/>
                </a:lnTo>
                <a:lnTo>
                  <a:pt x="0" y="6858000"/>
                </a:lnTo>
                <a:lnTo>
                  <a:pt x="47706" y="6858000"/>
                </a:lnTo>
                <a:lnTo>
                  <a:pt x="80302" y="6858000"/>
                </a:lnTo>
                <a:lnTo>
                  <a:pt x="414253" y="6858000"/>
                </a:lnTo>
                <a:lnTo>
                  <a:pt x="1117379" y="6858000"/>
                </a:lnTo>
                <a:lnTo>
                  <a:pt x="1288123" y="6858000"/>
                </a:lnTo>
                <a:lnTo>
                  <a:pt x="1300332" y="6858000"/>
                </a:lnTo>
                <a:lnTo>
                  <a:pt x="1592911" y="6858000"/>
                </a:lnTo>
                <a:lnTo>
                  <a:pt x="2918914" y="6858000"/>
                </a:lnTo>
                <a:lnTo>
                  <a:pt x="4705575" y="6858000"/>
                </a:lnTo>
                <a:lnTo>
                  <a:pt x="4817331" y="6780599"/>
                </a:lnTo>
                <a:cubicBezTo>
                  <a:pt x="4991149" y="6653108"/>
                  <a:pt x="5161776" y="6515397"/>
                  <a:pt x="5333979" y="6374814"/>
                </a:cubicBezTo>
                <a:cubicBezTo>
                  <a:pt x="6279604" y="5602839"/>
                  <a:pt x="7208329" y="4969131"/>
                  <a:pt x="7208329" y="3621656"/>
                </a:cubicBezTo>
                <a:cubicBezTo>
                  <a:pt x="7208329" y="2093192"/>
                  <a:pt x="6634593" y="754641"/>
                  <a:pt x="5607430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539A79B-DFBA-4781-B0DE-4044B072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1139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FE0036-64BA-4B4B-9FE9-44F198F8B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2587" y="3325590"/>
            <a:ext cx="5443726" cy="18785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we put whipped cream in the fridge at home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397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406E390-EDFD-4B02-B745-E388834A91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823" b="2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2BDFB7-87FB-4B55-8458-CB78A7C5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268BBD-002B-41BB-9649-F2426ACA4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then the man can use the whipped cream on the cake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303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9F11B-39EB-4D38-9A58-39324907A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21089" cy="718608"/>
          </a:xfrm>
        </p:spPr>
        <p:txBody>
          <a:bodyPr>
            <a:normAutofit/>
          </a:bodyPr>
          <a:lstStyle/>
          <a:p>
            <a:r>
              <a:rPr lang="cs-CZ" sz="2800" b="1" i="1" dirty="0" err="1"/>
              <a:t>Recapitulation</a:t>
            </a:r>
            <a:endParaRPr lang="cs-CZ" sz="2800" b="1" i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8AD15DB-1A64-43E8-95E3-028F734AF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36" y="1050662"/>
            <a:ext cx="2307975" cy="15909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1E0F29-AA75-4841-870C-2C2288F0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70" y="1067197"/>
            <a:ext cx="2259998" cy="15579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08B55C-9360-4E38-9189-B58DA7807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065" y="1083734"/>
            <a:ext cx="2259998" cy="155790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366160-68D8-4645-BDB6-F459146A0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8065" y="3400492"/>
            <a:ext cx="2259998" cy="15579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6F8025-B07E-41EA-BF68-7B9F9AAC6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857" y="3400492"/>
            <a:ext cx="2259999" cy="155790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58AEC9-64A5-4C62-BD35-8BF61A03D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937" y="3367421"/>
            <a:ext cx="2307974" cy="15909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BBF931E-C399-4EC6-985B-AA71F66E6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937" y="5353268"/>
            <a:ext cx="2307974" cy="129823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FF28D2-FEEA-4C38-8300-88926BED13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6001" y="5093599"/>
            <a:ext cx="2259999" cy="15579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008C89A-4FFF-4012-AB73-90B24181B6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2713" y="701815"/>
            <a:ext cx="1360118" cy="21135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CEABC59-79EE-4548-8FD7-DDC2C75E6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0436" y="3413156"/>
            <a:ext cx="2140048" cy="1499504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53C682D-CA27-4587-8028-0D9216D19839}"/>
              </a:ext>
            </a:extLst>
          </p:cNvPr>
          <p:cNvCxnSpPr/>
          <p:nvPr/>
        </p:nvCxnSpPr>
        <p:spPr>
          <a:xfrm>
            <a:off x="2901244" y="1758597"/>
            <a:ext cx="572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03005E7A-3582-4F2E-BC9B-255F44660599}"/>
              </a:ext>
            </a:extLst>
          </p:cNvPr>
          <p:cNvCxnSpPr>
            <a:cxnSpLocks/>
          </p:cNvCxnSpPr>
          <p:nvPr/>
        </p:nvCxnSpPr>
        <p:spPr>
          <a:xfrm>
            <a:off x="6096000" y="1846149"/>
            <a:ext cx="792027" cy="16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CA2A9ADE-4890-40D1-899A-274BAFB12838}"/>
              </a:ext>
            </a:extLst>
          </p:cNvPr>
          <p:cNvCxnSpPr/>
          <p:nvPr/>
        </p:nvCxnSpPr>
        <p:spPr>
          <a:xfrm>
            <a:off x="8421511" y="1862685"/>
            <a:ext cx="7337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530E8DC-5A5E-4CD7-BE75-0FF64D566137}"/>
              </a:ext>
            </a:extLst>
          </p:cNvPr>
          <p:cNvCxnSpPr/>
          <p:nvPr/>
        </p:nvCxnSpPr>
        <p:spPr>
          <a:xfrm>
            <a:off x="9889067" y="2815379"/>
            <a:ext cx="0" cy="33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2EE56CF1-E1BB-4C1D-AD61-9140B4F099B6}"/>
              </a:ext>
            </a:extLst>
          </p:cNvPr>
          <p:cNvCxnSpPr>
            <a:cxnSpLocks/>
          </p:cNvCxnSpPr>
          <p:nvPr/>
        </p:nvCxnSpPr>
        <p:spPr>
          <a:xfrm flipH="1">
            <a:off x="8906933" y="4179443"/>
            <a:ext cx="44026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394B7EC6-4DD9-4358-B066-ADA03A12790D}"/>
              </a:ext>
            </a:extLst>
          </p:cNvPr>
          <p:cNvCxnSpPr/>
          <p:nvPr/>
        </p:nvCxnSpPr>
        <p:spPr>
          <a:xfrm flipH="1">
            <a:off x="6096000" y="4162908"/>
            <a:ext cx="396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75726B56-F3D3-454D-A446-C8FB123DC81A}"/>
              </a:ext>
            </a:extLst>
          </p:cNvPr>
          <p:cNvCxnSpPr/>
          <p:nvPr/>
        </p:nvCxnSpPr>
        <p:spPr>
          <a:xfrm flipH="1">
            <a:off x="2901244" y="4162908"/>
            <a:ext cx="5723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E0AB03A8-0F27-4482-87A5-CEFF21AEBB7D}"/>
              </a:ext>
            </a:extLst>
          </p:cNvPr>
          <p:cNvCxnSpPr/>
          <p:nvPr/>
        </p:nvCxnSpPr>
        <p:spPr>
          <a:xfrm>
            <a:off x="2573867" y="5093599"/>
            <a:ext cx="0" cy="167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6B2AF9DA-5FE1-4AAD-AB00-2DD0DF602496}"/>
              </a:ext>
            </a:extLst>
          </p:cNvPr>
          <p:cNvCxnSpPr>
            <a:endCxn id="12" idx="1"/>
          </p:cNvCxnSpPr>
          <p:nvPr/>
        </p:nvCxnSpPr>
        <p:spPr>
          <a:xfrm>
            <a:off x="2901244" y="5872551"/>
            <a:ext cx="9347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5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68A71-AD4F-4273-8FC5-BD4F5091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5F34F5-CFDB-4377-B584-9353A1802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289"/>
            <a:ext cx="10515600" cy="464167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cs-CZ" sz="1200" dirty="0"/>
          </a:p>
          <a:p>
            <a:r>
              <a:rPr lang="cs-CZ" sz="1800" dirty="0">
                <a:hlinkClick r:id="rId2"/>
              </a:rPr>
              <a:t>https://pxhere.com/cs/photo/1000</a:t>
            </a:r>
            <a:endParaRPr lang="cs-CZ" sz="1800" dirty="0"/>
          </a:p>
          <a:p>
            <a:r>
              <a:rPr lang="cs-CZ" sz="1800" dirty="0">
                <a:hlinkClick r:id="rId3"/>
              </a:rPr>
              <a:t>https://pxhere.com/cs/photo/1414160</a:t>
            </a:r>
            <a:endParaRPr lang="cs-CZ" sz="1800" dirty="0"/>
          </a:p>
          <a:p>
            <a:r>
              <a:rPr lang="cs-CZ" sz="1800" dirty="0">
                <a:hlinkClick r:id="rId4"/>
              </a:rPr>
              <a:t>https://pxhere.com/cs/photo/1362675</a:t>
            </a:r>
            <a:endParaRPr lang="cs-CZ" sz="1800" dirty="0"/>
          </a:p>
          <a:p>
            <a:r>
              <a:rPr lang="cs-CZ" sz="1800" dirty="0">
                <a:hlinkClick r:id="rId5"/>
              </a:rPr>
              <a:t>https://pxhere.com/cs/photo/1086714</a:t>
            </a:r>
            <a:endParaRPr lang="cs-CZ" sz="1800" dirty="0"/>
          </a:p>
          <a:p>
            <a:r>
              <a:rPr lang="cs-CZ" sz="1800" dirty="0">
                <a:hlinkClick r:id="rId6"/>
              </a:rPr>
              <a:t>https://pxhere.com/cs/photo/772190</a:t>
            </a:r>
            <a:endParaRPr lang="cs-CZ" sz="1800" dirty="0"/>
          </a:p>
          <a:p>
            <a:r>
              <a:rPr lang="cs-CZ" sz="1800" dirty="0">
                <a:hlinkClick r:id="rId7"/>
              </a:rPr>
              <a:t>https://pxhere.com/cs/photo/1052603</a:t>
            </a:r>
            <a:endParaRPr lang="cs-CZ" sz="1800" dirty="0"/>
          </a:p>
          <a:p>
            <a:r>
              <a:rPr lang="cs-CZ" sz="1800" dirty="0">
                <a:hlinkClick r:id="rId8"/>
              </a:rPr>
              <a:t>https://pxhere.com/cs/photo/1119894</a:t>
            </a:r>
            <a:endParaRPr lang="cs-CZ" sz="1800" dirty="0"/>
          </a:p>
          <a:p>
            <a:r>
              <a:rPr lang="cs-CZ" sz="1800" dirty="0">
                <a:hlinkClick r:id="rId9"/>
              </a:rPr>
              <a:t>https://pxhere.com/cs/photo/785280</a:t>
            </a:r>
            <a:endParaRPr lang="cs-CZ" sz="1800" dirty="0"/>
          </a:p>
          <a:p>
            <a:r>
              <a:rPr lang="cs-CZ" sz="1800" dirty="0">
                <a:hlinkClick r:id="rId10"/>
              </a:rPr>
              <a:t>https://cz2.staticac.cz/foto/vyrobky/3685500/3685301.jpg</a:t>
            </a:r>
            <a:endParaRPr lang="cs-CZ" sz="1800" dirty="0"/>
          </a:p>
          <a:p>
            <a:r>
              <a:rPr lang="cs-CZ" sz="1800" dirty="0">
                <a:hlinkClick r:id="rId11"/>
              </a:rPr>
              <a:t>https://www.crazy-tutorial.com/ja/wp-content/uploads/2018/11/Movers-Man-Carrying-Cardboard-Boxes.jpg</a:t>
            </a:r>
            <a:endParaRPr lang="cs-CZ" sz="1800" dirty="0"/>
          </a:p>
          <a:p>
            <a:r>
              <a:rPr lang="cs-CZ" sz="1800" dirty="0">
                <a:ea typeface="+mn-lt"/>
                <a:cs typeface="+mn-lt"/>
                <a:hlinkClick r:id="rId12"/>
              </a:rPr>
              <a:t>https://1.bp.blogspot.com/-AG7OoJwGKIc/XWC8pjU4puI/AAAAAAAA6tk/1GFOi2gdW64ql4LrTpHwYaQjSCJ5tBnWACLcBGAs/s1600/WhippedCream-1100.jpg</a:t>
            </a:r>
            <a:endParaRPr lang="cs-CZ" sz="1800" dirty="0">
              <a:cs typeface="Calibri" panose="020F0502020204030204"/>
            </a:endParaRPr>
          </a:p>
          <a:p>
            <a:endParaRPr lang="cs-CZ"/>
          </a:p>
          <a:p>
            <a:pPr marL="0" indent="0">
              <a:buNone/>
            </a:pPr>
            <a:br>
              <a:rPr lang="en-US" dirty="0"/>
            </a:br>
            <a:endParaRPr lang="en-US" dirty="0">
              <a:cs typeface="Calibri" panose="020F0502020204030204"/>
            </a:endParaRPr>
          </a:p>
          <a:p>
            <a:endParaRPr lang="cs-CZ" sz="1800" dirty="0">
              <a:cs typeface="Calibri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998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C3E8A8B-AC3C-4F1D-8905-0CE6C0995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073" r="1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8311A8-63A1-4494-89FE-D5AF7E078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075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A2E12-5270-44C2-9B3F-B125E1178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/>
              <a:t>first must grow grass</a:t>
            </a:r>
            <a:endParaRPr lang="en-US" sz="4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9926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CA0EF62-A23E-4EEF-830E-C7CD4BEF4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085" r="1" b="990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AEF6D5-EE67-413B-8049-D8E92772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DEF08E-06F5-463C-81BC-4C5AA3DBB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then the grass is eaten by the cow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579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52666F-F2FF-49EE-9161-19CB859239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2701" b="18004"/>
          <a:stretch/>
        </p:blipFill>
        <p:spPr>
          <a:xfrm>
            <a:off x="0" y="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E36E25-9FDD-47A4-AD26-38FDA7E9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F9562-3474-45B6-9AF1-3AC256CF8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the cow is then milked and we get milk</a:t>
            </a:r>
            <a:endParaRPr lang="en-US" sz="4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5361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2D008BE-66DA-45A6-AFFB-86E6291BB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600" r="1" b="27457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012186-8399-4872-89E6-3D980AD1E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6FF6C6-AAB3-49E7-9D77-67A2C77CC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from the milk then we get the desired thing (whipping cream)</a:t>
            </a:r>
          </a:p>
        </p:txBody>
      </p:sp>
    </p:spTree>
    <p:extLst>
      <p:ext uri="{BB962C8B-B14F-4D97-AF65-F5344CB8AC3E}">
        <p14:creationId xmlns:p14="http://schemas.microsoft.com/office/powerpoint/2010/main" val="166638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Obrázek 12" descr="Obsah obrázku láhev, nápoj, několik, otevřeno&#10;&#10;Popis se vygeneroval automaticky.">
            <a:extLst>
              <a:ext uri="{FF2B5EF4-FFF2-40B4-BE49-F238E27FC236}">
                <a16:creationId xmlns:a16="http://schemas.microsoft.com/office/drawing/2014/main" id="{F1A950F0-0297-4150-8DBD-7568729E1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90" r="1" b="19094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8D7131-9894-4B8F-B19D-D41C05D24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2167030"/>
            <a:ext cx="3633746" cy="466989"/>
          </a:xfrm>
        </p:spPr>
        <p:txBody>
          <a:bodyPr anchor="b">
            <a:normAutofit fontScale="90000"/>
          </a:bodyPr>
          <a:lstStyle/>
          <a:p>
            <a:endParaRPr lang="cs-CZ" sz="360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0E0BF96-0B17-4C72-BF94-473910262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814" y="2622088"/>
            <a:ext cx="3633747" cy="20818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cs typeface="Calibri"/>
              </a:rPr>
              <a:t>The whipped cream must be placed in a cup</a:t>
            </a:r>
          </a:p>
        </p:txBody>
      </p:sp>
    </p:spTree>
    <p:extLst>
      <p:ext uri="{BB962C8B-B14F-4D97-AF65-F5344CB8AC3E}">
        <p14:creationId xmlns:p14="http://schemas.microsoft.com/office/powerpoint/2010/main" val="74531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E00A92F-41AB-4E9C-94CE-517FDF0E6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061" r="1" b="2013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8BF0DC8-61E8-4EEE-998B-AC97DC91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2232E-4AFE-48CB-A2EB-0B8F8C5F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then the whipped cream is transported to the supermarket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57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087E1D-5E34-493A-BFF3-F81D4A92B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7" r="1" b="1"/>
          <a:stretch/>
        </p:blipFill>
        <p:spPr>
          <a:xfrm>
            <a:off x="20" y="10"/>
            <a:ext cx="968827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21EFF2-540E-47D1-BFC1-6B78A533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871" y="2382691"/>
            <a:ext cx="3633746" cy="1588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z="4000" dirty="0" err="1">
                <a:cs typeface="Calibri Light"/>
              </a:rPr>
              <a:t>Then</a:t>
            </a:r>
            <a:r>
              <a:rPr lang="cs-CZ" sz="4000" dirty="0">
                <a:cs typeface="Calibri Light"/>
              </a:rPr>
              <a:t> </a:t>
            </a:r>
            <a:r>
              <a:rPr lang="cs-CZ" sz="4000" dirty="0" err="1">
                <a:cs typeface="Calibri Light"/>
              </a:rPr>
              <a:t>the</a:t>
            </a:r>
            <a:r>
              <a:rPr lang="cs-CZ" sz="4000" dirty="0">
                <a:cs typeface="Calibri Light"/>
              </a:rPr>
              <a:t> </a:t>
            </a:r>
            <a:r>
              <a:rPr lang="cs-CZ" sz="4000" dirty="0" err="1">
                <a:cs typeface="Calibri Light"/>
              </a:rPr>
              <a:t>product</a:t>
            </a:r>
            <a:r>
              <a:rPr lang="cs-CZ" sz="4000" dirty="0">
                <a:cs typeface="Calibri Light"/>
              </a:rPr>
              <a:t> </a:t>
            </a:r>
            <a:r>
              <a:rPr lang="cs-CZ" sz="4000" dirty="0" err="1">
                <a:cs typeface="Calibri Light"/>
              </a:rPr>
              <a:t>is</a:t>
            </a:r>
            <a:r>
              <a:rPr lang="cs-CZ" sz="4000" dirty="0">
                <a:cs typeface="Calibri Light"/>
              </a:rPr>
              <a:t> </a:t>
            </a:r>
            <a:r>
              <a:rPr lang="cs-CZ" sz="4000" dirty="0" err="1">
                <a:cs typeface="Calibri Light"/>
              </a:rPr>
              <a:t>transported</a:t>
            </a:r>
            <a:r>
              <a:rPr lang="cs-CZ" sz="4000" dirty="0">
                <a:cs typeface="Calibri Light"/>
              </a:rPr>
              <a:t> to </a:t>
            </a:r>
            <a:r>
              <a:rPr lang="cs-CZ" sz="4000" dirty="0" err="1">
                <a:cs typeface="Calibri Light"/>
              </a:rPr>
              <a:t>the</a:t>
            </a:r>
            <a:r>
              <a:rPr lang="cs-CZ" sz="4000" dirty="0">
                <a:cs typeface="Calibri Light"/>
              </a:rPr>
              <a:t> </a:t>
            </a:r>
            <a:r>
              <a:rPr lang="cs-CZ" sz="4000" dirty="0" err="1">
                <a:cs typeface="Calibri Light"/>
              </a:rPr>
              <a:t>warehouse</a:t>
            </a:r>
            <a:endParaRPr lang="cs-CZ" sz="4000">
              <a:cs typeface="Calibri Light"/>
            </a:endParaRPr>
          </a:p>
        </p:txBody>
      </p:sp>
      <p:graphicFrame>
        <p:nvGraphicFramePr>
          <p:cNvPr id="3" name="Diagram 4">
            <a:extLst>
              <a:ext uri="{FF2B5EF4-FFF2-40B4-BE49-F238E27FC236}">
                <a16:creationId xmlns:a16="http://schemas.microsoft.com/office/drawing/2014/main" id="{2BF9041B-0B92-4903-8AB5-3C5A328A3C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7166"/>
              </p:ext>
            </p:extLst>
          </p:nvPr>
        </p:nvGraphicFramePr>
        <p:xfrm>
          <a:off x="16653294" y="685770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2785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7E86B8D-6F61-466D-9EE3-A335DB399C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519" r="13080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8504B1-BC1B-478E-AD79-AD0CFF80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7"/>
            <a:ext cx="3633746" cy="1588422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18115B-6FEC-4B5B-9BAE-ACE596AE8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19" y="2722729"/>
            <a:ext cx="3633747" cy="27000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whipped cream can then be purchased in supermarket</a:t>
            </a:r>
            <a:endParaRPr lang="en-US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92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254</Words>
  <Application>Microsoft Office PowerPoint</Application>
  <PresentationFormat>Širokoúhlá obrazovka</PresentationFormat>
  <Paragraphs>32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Motiv Office</vt:lpstr>
      <vt:lpstr>FOOD CHAIN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Then the product is transported to the warehouse</vt:lpstr>
      <vt:lpstr>Prezentace aplikace PowerPoint</vt:lpstr>
      <vt:lpstr>Prezentace aplikace PowerPoint</vt:lpstr>
      <vt:lpstr>Prezentace aplikace PowerPoint</vt:lpstr>
      <vt:lpstr>Recapitulation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Markéta Lužová</dc:creator>
  <cp:lastModifiedBy>Romana</cp:lastModifiedBy>
  <cp:revision>159</cp:revision>
  <dcterms:created xsi:type="dcterms:W3CDTF">2021-03-24T07:58:43Z</dcterms:created>
  <dcterms:modified xsi:type="dcterms:W3CDTF">2021-10-29T15:54:12Z</dcterms:modified>
</cp:coreProperties>
</file>