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PT Serif" panose="020A0603040505020204" pitchFamily="18" charset="-18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passet layout">
  <p:cSld name="AUTOLAYOUT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71625" y="3105075"/>
            <a:ext cx="24861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E0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E0666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E0666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E0666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E0666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E0666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E0666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E0666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E06666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019425" y="1516875"/>
            <a:ext cx="3105300" cy="1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rgbClr val="E0666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rgbClr val="E0666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rgbClr val="E0666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rgbClr val="E0666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rgbClr val="E0666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rgbClr val="E0666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rgbClr val="E0666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rgbClr val="E0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Denmark Relaxes Travel Restrictions, Opens For EU Tourists"/>
          <p:cNvPicPr preferRelativeResize="0"/>
          <p:nvPr/>
        </p:nvPicPr>
        <p:blipFill rotWithShape="1">
          <a:blip r:embed="rId3">
            <a:alphaModFix/>
          </a:blip>
          <a:srcRect t="7812" b="7813"/>
          <a:stretch/>
        </p:blipFill>
        <p:spPr>
          <a:xfrm>
            <a:off x="0" y="0"/>
            <a:ext cx="914399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2448225" y="447900"/>
            <a:ext cx="4247700" cy="42477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571750" y="571500"/>
            <a:ext cx="4000500" cy="4000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019475" y="3105075"/>
            <a:ext cx="31053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da"/>
              <a:t>Made by - Frederik &amp; Rasmus,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da"/>
              <a:t>Denmark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019425" y="1516875"/>
            <a:ext cx="3105300" cy="1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a"/>
              <a:t>Cartoon 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90975" y="3707700"/>
            <a:ext cx="4247700" cy="1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a" sz="2240" i="1">
                <a:solidFill>
                  <a:schemeClr val="lt1"/>
                </a:solidFill>
                <a:highlight>
                  <a:schemeClr val="accent6"/>
                </a:highlight>
              </a:rPr>
              <a:t>You will get the best experience by clicking “presentate” in the top right</a:t>
            </a:r>
            <a:endParaRPr sz="2240" i="1">
              <a:solidFill>
                <a:schemeClr val="lt1"/>
              </a:solidFill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0613" y="1803275"/>
            <a:ext cx="1082450" cy="12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Download Sailing Boat Illustration Vector Cartoon Chart - Cartoon Boat Png  - Full Size PNG Image - PNGk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6050" y="1226800"/>
            <a:ext cx="5164227" cy="391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descr="Danmarks flag | Nordisk Samarbejd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7900" y="1226800"/>
            <a:ext cx="412449" cy="3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4471000" y="322225"/>
            <a:ext cx="2373900" cy="1216500"/>
          </a:xfrm>
          <a:prstGeom prst="wedgeEllipseCallout">
            <a:avLst>
              <a:gd name="adj1" fmla="val 417"/>
              <a:gd name="adj2" fmla="val 65851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Welcome to Denmark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1231600" y="2425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" i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There once was a boy </a:t>
            </a:r>
            <a:endParaRPr i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1150" y="1365550"/>
            <a:ext cx="1200450" cy="14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5865675" y="554475"/>
            <a:ext cx="1998000" cy="534000"/>
          </a:xfrm>
          <a:prstGeom prst="wedgeEllipseCallout">
            <a:avLst>
              <a:gd name="adj1" fmla="val -6194"/>
              <a:gd name="adj2" fmla="val 8847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name is Flemming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1150" y="1365550"/>
            <a:ext cx="1200450" cy="14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91420">
            <a:off x="4759916" y="865300"/>
            <a:ext cx="1706139" cy="1477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591585" y="2462958"/>
            <a:ext cx="649298" cy="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6430" y="2394278"/>
            <a:ext cx="296120" cy="25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0799" y="2394276"/>
            <a:ext cx="529674" cy="45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30868">
            <a:off x="4182200" y="2167404"/>
            <a:ext cx="467076" cy="40434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978375" y="257725"/>
            <a:ext cx="5697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a" sz="16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Flemming threw all his garbage in the lake, because he didn't know how to sort the garbage.</a:t>
            </a:r>
            <a:endParaRPr sz="1600" b="0" i="0" u="none" strike="noStrike" cap="none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9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227600" y="237950"/>
            <a:ext cx="5697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a" sz="17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But then another day when Flemming was out fishing</a:t>
            </a:r>
            <a:endParaRPr sz="1700" b="0" i="0" u="none" strike="noStrike" cap="none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b="-8282"/>
          <a:stretch/>
        </p:blipFill>
        <p:spPr>
          <a:xfrm>
            <a:off x="2232425" y="2641525"/>
            <a:ext cx="1200450" cy="155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 descr="Cutter, Fishing Vessel, Fishing, Shrimp - Fishing Boat Vector Png | Full  Size PNG Download | SeekPNG"/>
          <p:cNvPicPr preferRelativeResize="0"/>
          <p:nvPr/>
        </p:nvPicPr>
        <p:blipFill rotWithShape="1">
          <a:blip r:embed="rId5">
            <a:alphaModFix/>
          </a:blip>
          <a:srcRect l="1160" t="35233" r="-1160"/>
          <a:stretch/>
        </p:blipFill>
        <p:spPr>
          <a:xfrm>
            <a:off x="861225" y="2954975"/>
            <a:ext cx="4279150" cy="155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253" y="2421350"/>
            <a:ext cx="2075151" cy="9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7599" y="2281926"/>
            <a:ext cx="529674" cy="45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/>
          <p:nvPr/>
        </p:nvSpPr>
        <p:spPr>
          <a:xfrm>
            <a:off x="2021050" y="1353050"/>
            <a:ext cx="3240900" cy="1068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no! The garbage I threw in the lake. What i mess I have made.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3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3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2625" y="236350"/>
            <a:ext cx="4075725" cy="486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425450" y="317150"/>
            <a:ext cx="5697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a" sz="1600" b="1" i="0" u="none" strike="noStrike" cap="none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Then Flemming begin Sorting his garbage, and recycling</a:t>
            </a:r>
            <a:endParaRPr sz="1600" b="1" i="0" u="none" strike="noStrike" cap="none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91421">
            <a:off x="2662574" y="409976"/>
            <a:ext cx="3049188" cy="263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Předvádění na obrazovce (16:9)</PresentationFormat>
  <Paragraphs>11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PT Serif</vt:lpstr>
      <vt:lpstr>Arial</vt:lpstr>
      <vt:lpstr>Simple Light</vt:lpstr>
      <vt:lpstr>Cartoon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Cartoon </dc:title>
  <dc:creator>Romana Přikrylová</dc:creator>
  <cp:lastModifiedBy>Romana</cp:lastModifiedBy>
  <cp:revision>1</cp:revision>
  <dcterms:modified xsi:type="dcterms:W3CDTF">2021-10-28T17:33:44Z</dcterms:modified>
</cp:coreProperties>
</file>